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1"/>
  </p:notesMasterIdLst>
  <p:handoutMasterIdLst>
    <p:handoutMasterId r:id="rId22"/>
  </p:handoutMasterIdLst>
  <p:sldIdLst>
    <p:sldId id="269" r:id="rId6"/>
    <p:sldId id="292" r:id="rId7"/>
    <p:sldId id="270" r:id="rId8"/>
    <p:sldId id="262" r:id="rId9"/>
    <p:sldId id="293" r:id="rId10"/>
    <p:sldId id="280" r:id="rId11"/>
    <p:sldId id="294" r:id="rId12"/>
    <p:sldId id="281" r:id="rId13"/>
    <p:sldId id="287" r:id="rId14"/>
    <p:sldId id="288" r:id="rId15"/>
    <p:sldId id="274" r:id="rId16"/>
    <p:sldId id="282" r:id="rId17"/>
    <p:sldId id="295" r:id="rId18"/>
    <p:sldId id="28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9" autoAdjust="0"/>
    <p:restoredTop sz="85034" autoAdjust="0"/>
  </p:normalViewPr>
  <p:slideViewPr>
    <p:cSldViewPr snapToGrid="0" snapToObjects="1">
      <p:cViewPr varScale="1">
        <p:scale>
          <a:sx n="89" d="100"/>
          <a:sy n="89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onolan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weather?utm_source=unsplash&amp;utm_medium=referral&amp;utm_content=creditCopyText" TargetMode="External"/><Relationship Id="rId5" Type="http://schemas.openxmlformats.org/officeDocument/2006/relationships/hyperlink" Target="https://unsplash.com/@noaa?utm_source=unsplash&amp;utm_medium=referral&amp;utm_content=creditCopyText" TargetMode="External"/><Relationship Id="rId4" Type="http://schemas.openxmlformats.org/officeDocument/2006/relationships/hyperlink" Target="https://unsplash.com/s/photos/environment?utm_source=unsplash&amp;utm_medium=referral&amp;utm_content=creditCopyText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by </a:t>
            </a:r>
            <a:r>
              <a:rPr lang="en-GB" dirty="0">
                <a:hlinkClick r:id="rId3"/>
              </a:rPr>
              <a:t>John O'Nolan</a:t>
            </a:r>
            <a:r>
              <a:rPr lang="en-GB" dirty="0"/>
              <a:t> on </a:t>
            </a:r>
            <a:r>
              <a:rPr lang="en-GB" dirty="0">
                <a:hlinkClick r:id="rId4"/>
              </a:rPr>
              <a:t>Unsplash</a:t>
            </a:r>
            <a:endParaRPr lang="en-GB" dirty="0"/>
          </a:p>
          <a:p>
            <a:r>
              <a:rPr lang="en-GB" dirty="0"/>
              <a:t>Photo by </a:t>
            </a:r>
            <a:r>
              <a:rPr lang="en-GB" dirty="0">
                <a:hlinkClick r:id="rId5"/>
              </a:rPr>
              <a:t>NOAA</a:t>
            </a:r>
            <a:r>
              <a:rPr lang="en-GB" dirty="0"/>
              <a:t> on </a:t>
            </a:r>
            <a:r>
              <a:rPr lang="en-GB" dirty="0">
                <a:hlinkClick r:id="rId6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3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EDR-Sprint2" TargetMode="External"/><Relationship Id="rId2" Type="http://schemas.openxmlformats.org/officeDocument/2006/relationships/hyperlink" Target="https://gitter.im/opengeospatial/OGCAPI-EDR-Sprint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194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EDR Sprint #2 </a:t>
            </a:r>
          </a:p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1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November 9th,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/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467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9th, 2020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2A9230C-9233-BB4B-902D-175223CD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58" y="1058775"/>
            <a:ext cx="8410697" cy="53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10th, 2020</a:t>
            </a:r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5608D753-5EB9-F645-8523-7588D7F4F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022350"/>
            <a:ext cx="117856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4F6268-9191-F84B-BBD9-5E2666188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8137" y="983391"/>
            <a:ext cx="11515725" cy="537659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Q: Will it be a complete development project or we have to solve a problem?</a:t>
            </a:r>
          </a:p>
          <a:p>
            <a:r>
              <a:rPr lang="en-US" dirty="0"/>
              <a:t>A: Development and testing of the draft API specification(s).</a:t>
            </a:r>
          </a:p>
          <a:p>
            <a:endParaRPr lang="en-US" dirty="0"/>
          </a:p>
          <a:p>
            <a:r>
              <a:rPr lang="en-US" b="1" dirty="0"/>
              <a:t>Q: What examples exist of servers that have already implemented the draft specifications?</a:t>
            </a:r>
          </a:p>
          <a:p>
            <a:r>
              <a:rPr lang="en-US" dirty="0"/>
              <a:t>A: Examples of implementations are listed at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opengeospatial</a:t>
            </a:r>
            <a:r>
              <a:rPr lang="en-US" dirty="0"/>
              <a:t>/OGCAPI-EDR-Sprint2/blob/master/</a:t>
            </a:r>
            <a:r>
              <a:rPr lang="en-US" dirty="0" err="1"/>
              <a:t>implementations.adoc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Q: Will there be any funding available for sprint participants?</a:t>
            </a:r>
          </a:p>
          <a:p>
            <a:r>
              <a:rPr lang="en-US" dirty="0"/>
              <a:t>A: No, there will be no funding available for sprint participants.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9CDC7-D57E-9145-BA9B-751A0537E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A04216-4B91-7A49-8465-55FA16F7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Frequently Asked Questions (FAQs)</a:t>
            </a:r>
          </a:p>
        </p:txBody>
      </p:sp>
    </p:spTree>
    <p:extLst>
      <p:ext uri="{BB962C8B-B14F-4D97-AF65-F5344CB8AC3E}">
        <p14:creationId xmlns:p14="http://schemas.microsoft.com/office/powerpoint/2010/main" val="48133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https://gitter.im/opengeospatial/OGCAPI-EDR-Sprint2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https://github.com/opengeospatial/OGCAPI-EDR-Sprint2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303925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3828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Interoperability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Objectives of the code sprint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Environmental Data Retrieval</a:t>
            </a:r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other developers about what worked and what did not work</a:t>
            </a:r>
          </a:p>
          <a:p>
            <a:pPr lvl="1"/>
            <a:r>
              <a:rPr lang="en-US" dirty="0"/>
              <a:t>Provide feedback to the Editor about the specification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63501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6981094" cy="49767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sharing is a key aspect of environmental management and protection</a:t>
            </a:r>
          </a:p>
          <a:p>
            <a:endParaRPr lang="en-US" dirty="0"/>
          </a:p>
          <a:p>
            <a:r>
              <a:rPr lang="en-US" dirty="0"/>
              <a:t>APIs are an effective and increasingly popular method for rapid software development</a:t>
            </a:r>
          </a:p>
          <a:p>
            <a:endParaRPr lang="en-US" dirty="0"/>
          </a:p>
          <a:p>
            <a:r>
              <a:rPr lang="en-US" dirty="0"/>
              <a:t>There is a growing need for interoperability between Web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A picture containing sky, grass, outdoor, clouds&#10;&#10;Description automatically generated">
            <a:extLst>
              <a:ext uri="{FF2B5EF4-FFF2-40B4-BE49-F238E27FC236}">
                <a16:creationId xmlns:a16="http://schemas.microsoft.com/office/drawing/2014/main" id="{60B482D5-5D92-2C4A-9406-007EE269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943" y="1162837"/>
            <a:ext cx="2671950" cy="1973872"/>
          </a:xfrm>
          <a:prstGeom prst="rect">
            <a:avLst/>
          </a:prstGeom>
        </p:spPr>
      </p:pic>
      <p:pic>
        <p:nvPicPr>
          <p:cNvPr id="10" name="Picture 9" descr="A picture containing green, tree, outdoor, plant&#10;&#10;Description automatically generated">
            <a:extLst>
              <a:ext uri="{FF2B5EF4-FFF2-40B4-BE49-F238E27FC236}">
                <a16:creationId xmlns:a16="http://schemas.microsoft.com/office/drawing/2014/main" id="{F55528C8-89A4-6747-9605-A7A835EC3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43" y="3849767"/>
            <a:ext cx="2762027" cy="20700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3DFB72-DED8-9140-9359-5C88DB35D116}"/>
              </a:ext>
            </a:extLst>
          </p:cNvPr>
          <p:cNvSpPr txBox="1"/>
          <p:nvPr/>
        </p:nvSpPr>
        <p:spPr>
          <a:xfrm>
            <a:off x="9180385" y="5991100"/>
            <a:ext cx="2762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 above  by John </a:t>
            </a:r>
            <a:r>
              <a:rPr lang="en-US" sz="1000" dirty="0" err="1"/>
              <a:t>O'Nolan</a:t>
            </a:r>
            <a:r>
              <a:rPr lang="en-US" sz="1000" dirty="0"/>
              <a:t> on </a:t>
            </a:r>
            <a:r>
              <a:rPr lang="en-US" sz="1000" dirty="0" err="1"/>
              <a:t>Unsplash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9B0E2-B755-EA42-BF36-4717DF5CB3A4}"/>
              </a:ext>
            </a:extLst>
          </p:cNvPr>
          <p:cNvSpPr txBox="1"/>
          <p:nvPr/>
        </p:nvSpPr>
        <p:spPr>
          <a:xfrm>
            <a:off x="9180385" y="3154758"/>
            <a:ext cx="2981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 above by NOAA on </a:t>
            </a:r>
            <a:r>
              <a:rPr lang="en-US" sz="1000" dirty="0" err="1"/>
              <a:t>Unsplash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1241C-456C-3D4E-BB0C-6807E5BF8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249AE9-417A-BE45-9E82-AC246644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sprint sponsored by: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2029B46-CD8F-614D-9191-9C2DCED49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12192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3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major objective of this Code Sprint is to enable full interoperability of all existing, and new, client and server implementations that support the OGC API – EDR candidate standard. </a:t>
            </a:r>
          </a:p>
          <a:p>
            <a:endParaRPr lang="en-US" dirty="0"/>
          </a:p>
          <a:p>
            <a:r>
              <a:rPr lang="en-US" dirty="0"/>
              <a:t>All participation will be remote, through web-conferencing services provided by OGC.</a:t>
            </a:r>
          </a:p>
          <a:p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to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071707"/>
          </a:xfrm>
        </p:spPr>
        <p:txBody>
          <a:bodyPr>
            <a:normAutofit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other organizations.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246350944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3267</TotalTime>
  <Words>672</Words>
  <Application>Microsoft Macintosh PowerPoint</Application>
  <PresentationFormat>Widescreen</PresentationFormat>
  <Paragraphs>111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Motivation</vt:lpstr>
      <vt:lpstr>Organization of sprint sponsored by:</vt:lpstr>
      <vt:lpstr>Sprint Description</vt:lpstr>
      <vt:lpstr>Ways of Working</vt:lpstr>
      <vt:lpstr>Sprint Cycle</vt:lpstr>
      <vt:lpstr>Sprint Schedule: November 9th, 2020</vt:lpstr>
      <vt:lpstr>Sprint Schedule: November 10th, 2020</vt:lpstr>
      <vt:lpstr>Frequently Asked Questions (FAQs)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290</cp:revision>
  <dcterms:created xsi:type="dcterms:W3CDTF">2020-04-17T22:01:33Z</dcterms:created>
  <dcterms:modified xsi:type="dcterms:W3CDTF">2020-11-09T13:23:34Z</dcterms:modified>
</cp:coreProperties>
</file>